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3EDC0-D7CC-4F8C-B8CA-ACEF1629E862}" type="datetimeFigureOut">
              <a:rPr lang="pt-BR" smtClean="0"/>
              <a:pPr/>
              <a:t>11/07/2017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4302B-94E8-4E07-93C7-8E6DB86AD1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43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4302B-94E8-4E07-93C7-8E6DB86AD1F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8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Conteúdo 18"/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571500" y="2286000"/>
            <a:ext cx="5572136" cy="2071688"/>
          </a:xfrm>
        </p:spPr>
        <p:txBody>
          <a:bodyPr/>
          <a:lstStyle>
            <a:lvl1pPr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 smtClean="0"/>
              <a:t>DIGITE O TÍTULO DO PROJETO</a:t>
            </a:r>
            <a:endParaRPr lang="pt-BR" dirty="0"/>
          </a:p>
        </p:txBody>
      </p:sp>
      <p:sp>
        <p:nvSpPr>
          <p:cNvPr id="22" name="Espaço Reservado para Conteúdo 18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571472" y="4929198"/>
            <a:ext cx="5572136" cy="857256"/>
          </a:xfrm>
        </p:spPr>
        <p:txBody>
          <a:bodyPr>
            <a:noAutofit/>
          </a:bodyPr>
          <a:lstStyle>
            <a:lvl1pPr>
              <a:buNone/>
              <a:defRPr sz="1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 dirty="0" smtClean="0"/>
              <a:t>Digite seu nome</a:t>
            </a:r>
            <a:endParaRPr lang="pt-BR" dirty="0"/>
          </a:p>
        </p:txBody>
      </p:sp>
      <p:pic>
        <p:nvPicPr>
          <p:cNvPr id="6" name="Imagem 5" descr="capa_slide_ppt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509C-86F7-4010-80D4-481A954A47D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fundo_powerpoint_CECEMM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 noChangeAspect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charset="0"/>
                <a:cs typeface="Times New Roman" pitchFamily="18" charset="0"/>
                <a:sym typeface="+mn-ea"/>
              </a:rPr>
              <a:t>ARIAL, TAMANHO</a:t>
            </a:r>
            <a:endParaRPr lang="pt-BR" sz="2400" dirty="0">
              <a:latin typeface="Arial" charset="0"/>
              <a:cs typeface="Times New Roman" pitchFamily="18" charset="0"/>
            </a:endParaRPr>
          </a:p>
          <a:p>
            <a:r>
              <a:rPr lang="pt-BR" sz="2400" dirty="0">
                <a:latin typeface="Arial" charset="0"/>
                <a:cs typeface="Times New Roman" pitchFamily="18" charset="0"/>
                <a:sym typeface="+mn-ea"/>
              </a:rPr>
              <a:t>24 PARA O TÍTULO DA</a:t>
            </a:r>
            <a:endParaRPr lang="pt-BR" sz="2400" dirty="0">
              <a:latin typeface="Arial" charset="0"/>
              <a:cs typeface="Times New Roman" pitchFamily="18" charset="0"/>
            </a:endParaRPr>
          </a:p>
          <a:p>
            <a:r>
              <a:rPr lang="pt-BR" sz="2400" dirty="0">
                <a:latin typeface="Arial" charset="0"/>
                <a:cs typeface="Times New Roman" pitchFamily="18" charset="0"/>
                <a:sym typeface="+mn-ea"/>
              </a:rPr>
              <a:t>APRESENTAÇÃO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Conteúdo 6"/>
          <p:cNvSpPr>
            <a:spLocks noGrp="1" noChangeAspect="1"/>
          </p:cNvSpPr>
          <p:nvPr>
            <p:ph sz="quarter" idx="11"/>
          </p:nvPr>
        </p:nvSpPr>
        <p:spPr>
          <a:xfrm>
            <a:off x="179512" y="4941168"/>
            <a:ext cx="5872736" cy="98930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400" b="0" dirty="0">
                <a:latin typeface="Arial" charset="0"/>
                <a:cs typeface="Times New Roman" pitchFamily="18" charset="0"/>
                <a:sym typeface="+mn-ea"/>
              </a:rPr>
              <a:t>nome completo/ formação/graduação, titulação, cargo/função,</a:t>
            </a:r>
            <a:br>
              <a:rPr lang="pt-BR" sz="1400" b="0" dirty="0">
                <a:latin typeface="Arial" charset="0"/>
                <a:cs typeface="Times New Roman" pitchFamily="18" charset="0"/>
                <a:sym typeface="+mn-ea"/>
              </a:rPr>
            </a:br>
            <a:r>
              <a:rPr lang="pt-BR" sz="1400" b="0" dirty="0">
                <a:latin typeface="Arial" charset="0"/>
                <a:cs typeface="Times New Roman" pitchFamily="18" charset="0"/>
                <a:sym typeface="+mn-ea"/>
              </a:rPr>
              <a:t>setor/departamento, Instituição de trabalho e/ou estudo, cidade, estado e país, E-mail. (Arial/14)</a:t>
            </a:r>
            <a:endParaRPr lang="pt-BR" sz="1400" b="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6392" y="1325593"/>
            <a:ext cx="8068056" cy="6632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latin typeface="Arial" charset="0"/>
                <a:cs typeface="Times New Roman" pitchFamily="18" charset="0"/>
                <a:sym typeface="+mn-ea"/>
              </a:rPr>
              <a:t>Arial, tamanho 24 para títulos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6392" y="2141866"/>
            <a:ext cx="8068056" cy="383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Arial, tamanho 18 para os textos contidos no corpo do slide.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Tabelas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figuras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poderão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incluídas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apresentação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Palestrante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Congressista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terá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liberdade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criativa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quanto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disposição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tamanho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figuras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tabelas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tendo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de que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estão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visíveis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público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também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à slides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extensos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intenção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é que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apresentação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dinâmica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cansativa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000" b="1" dirty="0" smtClean="0"/>
          </a:p>
          <a:p>
            <a:pPr marL="0" indent="0"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480" y="5831686"/>
            <a:ext cx="3531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Nome Completo | Tema da apresentação (Arial/11)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48464" y="578551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Apresentação na tela (4:3)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Personalizar design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brigida_adm</dc:creator>
  <cp:lastModifiedBy>Rodrigo Vasconcellos</cp:lastModifiedBy>
  <cp:revision>19</cp:revision>
  <dcterms:created xsi:type="dcterms:W3CDTF">2017-02-20T20:38:02Z</dcterms:created>
  <dcterms:modified xsi:type="dcterms:W3CDTF">2017-07-11T16:23:46Z</dcterms:modified>
</cp:coreProperties>
</file>